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9" r:id="rId2"/>
    <p:sldId id="261" r:id="rId3"/>
    <p:sldId id="262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15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10245" y="10"/>
            <a:ext cx="917152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Plant Phenotype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Group E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Task 1 – Plant localization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A3220A-AACA-4D66-BD2A-F0AF16FF0546}"/>
              </a:ext>
            </a:extLst>
          </p:cNvPr>
          <p:cNvSpPr txBox="1"/>
          <p:nvPr/>
        </p:nvSpPr>
        <p:spPr>
          <a:xfrm>
            <a:off x="621792" y="1706880"/>
            <a:ext cx="110947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Pre-processing: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Covert image into LAB colour Space</a:t>
            </a:r>
          </a:p>
          <a:p>
            <a:r>
              <a:rPr lang="en-AU" dirty="0"/>
              <a:t>Feature Extraction: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Separate plant from background using a threshold. Plant is green, background is not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Generate regions using contours and edge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Use region merging with boundary boxes</a:t>
            </a:r>
          </a:p>
          <a:p>
            <a:r>
              <a:rPr lang="en-AU" dirty="0"/>
              <a:t>Evaluation: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Normalize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Use Average Precision to evaluate algorithm: TP/(TP + FP)</a:t>
            </a:r>
          </a:p>
          <a:p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DE3A6E6-F7C6-4AEE-9236-D57940407D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92" y="4273777"/>
            <a:ext cx="2895600" cy="21454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B9FECAA-58D2-4B5B-A8C9-D4DD8C0CC4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199" y="4275963"/>
            <a:ext cx="2895600" cy="214939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7A32B7A-6374-4B5B-AFC1-7168AB5FE5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4607" y="4279735"/>
            <a:ext cx="2895601" cy="21395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AE4ED2B-B522-4EAC-9E22-1AA64504C664}"/>
              </a:ext>
            </a:extLst>
          </p:cNvPr>
          <p:cNvSpPr txBox="1"/>
          <p:nvPr/>
        </p:nvSpPr>
        <p:spPr>
          <a:xfrm>
            <a:off x="1328928" y="6419262"/>
            <a:ext cx="14813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Ground truth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33BF414-1F6C-4C73-8BA8-F05E067CAB85}"/>
              </a:ext>
            </a:extLst>
          </p:cNvPr>
          <p:cNvSpPr txBox="1"/>
          <p:nvPr/>
        </p:nvSpPr>
        <p:spPr>
          <a:xfrm>
            <a:off x="5590032" y="6460712"/>
            <a:ext cx="1158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Generated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DE5381-3D2E-4E08-9E9C-809615442E89}"/>
              </a:ext>
            </a:extLst>
          </p:cNvPr>
          <p:cNvSpPr txBox="1"/>
          <p:nvPr/>
        </p:nvSpPr>
        <p:spPr>
          <a:xfrm>
            <a:off x="9573767" y="6435280"/>
            <a:ext cx="1097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Overlayed</a:t>
            </a:r>
          </a:p>
        </p:txBody>
      </p:sp>
    </p:spTree>
    <p:extLst>
      <p:ext uri="{BB962C8B-B14F-4D97-AF65-F5344CB8AC3E}">
        <p14:creationId xmlns:p14="http://schemas.microsoft.com/office/powerpoint/2010/main" val="1495375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Task 2 – Projected Leaf Area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A3220A-AACA-4D66-BD2A-F0AF16FF0546}"/>
              </a:ext>
            </a:extLst>
          </p:cNvPr>
          <p:cNvSpPr txBox="1"/>
          <p:nvPr/>
        </p:nvSpPr>
        <p:spPr>
          <a:xfrm>
            <a:off x="621792" y="1706880"/>
            <a:ext cx="110947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Pre-processing: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Covert image into LAB colour Space</a:t>
            </a:r>
          </a:p>
          <a:p>
            <a:r>
              <a:rPr lang="en-AU" dirty="0"/>
              <a:t>Feature Extraction: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Separate plant from background using a threshold. Plant is green, background is not</a:t>
            </a:r>
          </a:p>
          <a:p>
            <a:r>
              <a:rPr lang="en-AU" dirty="0"/>
              <a:t>Evaluation: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Normalize image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Use Dice Similarity coefficient to evaluate algorithm: (2*TP)/(2*TP + FP + FN)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dirty="0"/>
              <a:t>Use Intersection over Union to evaluate algorithm: TP/(TP+FP+FN)</a:t>
            </a:r>
          </a:p>
          <a:p>
            <a:endParaRPr lang="en-AU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042510-F135-4E40-B617-71D10B111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7840" y="4204295"/>
            <a:ext cx="2822448" cy="22332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9AD5AE-511A-4F03-85F6-852D38C4C6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1"/>
          <a:stretch/>
        </p:blipFill>
        <p:spPr>
          <a:xfrm>
            <a:off x="6287751" y="4204295"/>
            <a:ext cx="2822448" cy="223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305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{8A7CA8F9-8E5D-494C-BC6C-7935C06037BB}tf12214701_win32</Template>
  <TotalTime>32</TotalTime>
  <Words>143</Words>
  <Application>Microsoft Office PowerPoint</Application>
  <PresentationFormat>Widescreen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Goudy Old Style</vt:lpstr>
      <vt:lpstr>Wingdings 2</vt:lpstr>
      <vt:lpstr>SlateVTI</vt:lpstr>
      <vt:lpstr>Plant Phenotype Analysis</vt:lpstr>
      <vt:lpstr>Task 1 – Plant localization</vt:lpstr>
      <vt:lpstr>Task 2 – Projected Leaf Area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 Phenotype Analysis</dc:title>
  <dc:creator>Rohan Mitra</dc:creator>
  <cp:lastModifiedBy>Rohan Mitra</cp:lastModifiedBy>
  <cp:revision>5</cp:revision>
  <dcterms:created xsi:type="dcterms:W3CDTF">2020-11-17T07:26:32Z</dcterms:created>
  <dcterms:modified xsi:type="dcterms:W3CDTF">2020-11-17T07:59:26Z</dcterms:modified>
</cp:coreProperties>
</file>

<file path=docProps/thumbnail.jpeg>
</file>